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-80" y="1752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B012D-0B39-A044-96A8-BE46CA1E09D6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8D1E6D-D20F-DD4D-9365-225A2F9C33C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857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8D1E6D-D20F-DD4D-9365-225A2F9C33C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3583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90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669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431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619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55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3569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0174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0789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1455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47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8395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96266-56F1-AB42-9B80-8C5BADECC373}" type="datetimeFigureOut">
              <a:rPr lang="it-IT" smtClean="0"/>
              <a:t>03/12/14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B68C3-CD30-C24B-B505-32F83BC87631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6965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hyperlink" Target="http://www.cai.it/" TargetMode="External"/><Relationship Id="rId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so 3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5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16. PROCESSO “GESTIONE SINISTRI – SOCCORSO ALPINO”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6" name="Connettore 1 5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Immagine 6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8" name="Connettore 1 7"/>
          <p:cNvCxnSpPr/>
          <p:nvPr/>
        </p:nvCxnSpPr>
        <p:spPr>
          <a:xfrm flipH="1">
            <a:off x="9308170" y="470483"/>
            <a:ext cx="6354" cy="31421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vale 9"/>
          <p:cNvSpPr/>
          <p:nvPr/>
        </p:nvSpPr>
        <p:spPr>
          <a:xfrm>
            <a:off x="164398" y="9757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11" name="CasellaDiTesto 10"/>
          <p:cNvSpPr txBox="1"/>
          <p:nvPr/>
        </p:nvSpPr>
        <p:spPr>
          <a:xfrm>
            <a:off x="398176" y="1018858"/>
            <a:ext cx="2688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Per la richiesta di rimborso delle spese di soccorso, l’infortunato, socio o non socio che ha richiesto la copertura, compila il modulo 10, scaricabile dall’area assicurazioni del sito </a:t>
            </a:r>
            <a:r>
              <a:rPr lang="it-IT" sz="900" dirty="0" smtClean="0">
                <a:solidFill>
                  <a:srgbClr val="000000"/>
                </a:solidFill>
                <a:hlinkClick r:id="rId4"/>
              </a:rPr>
              <a:t>www.cai.it</a:t>
            </a:r>
            <a:r>
              <a:rPr lang="it-IT" sz="900" dirty="0" smtClean="0">
                <a:solidFill>
                  <a:srgbClr val="000000"/>
                </a:solidFill>
              </a:rPr>
              <a:t>, inserendo i propri dati anagrafici e  la descrizione dell’intervento. Successivamente lo inoltra, corredato delle fatture di soccorso quietanziate, per PEC, fax o </a:t>
            </a:r>
            <a:r>
              <a:rPr lang="it-IT" sz="900" smtClean="0">
                <a:solidFill>
                  <a:srgbClr val="000000"/>
                </a:solidFill>
              </a:rPr>
              <a:t>e-mail all’Ufficio </a:t>
            </a:r>
            <a:r>
              <a:rPr lang="it-IT" sz="900" dirty="0" smtClean="0">
                <a:solidFill>
                  <a:srgbClr val="000000"/>
                </a:solidFill>
              </a:rPr>
              <a:t>Segreteria del Soccorso Alpino.</a:t>
            </a:r>
          </a:p>
        </p:txBody>
      </p:sp>
      <p:cxnSp>
        <p:nvCxnSpPr>
          <p:cNvPr id="12" name="Connettore 1 11"/>
          <p:cNvCxnSpPr/>
          <p:nvPr/>
        </p:nvCxnSpPr>
        <p:spPr>
          <a:xfrm>
            <a:off x="3053300" y="473683"/>
            <a:ext cx="0" cy="3138917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119600" y="473682"/>
            <a:ext cx="2" cy="313891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Ovale 15"/>
          <p:cNvSpPr/>
          <p:nvPr/>
        </p:nvSpPr>
        <p:spPr>
          <a:xfrm>
            <a:off x="164398" y="23092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7" name="CasellaDiTesto 16"/>
          <p:cNvSpPr txBox="1"/>
          <p:nvPr/>
        </p:nvSpPr>
        <p:spPr>
          <a:xfrm>
            <a:off x="396483" y="2346536"/>
            <a:ext cx="26883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L’ufficio del CNSAS (Corpo Nazionale Soccorso Alpino e Speleologico), verificata la qualifica di socio o di non socio con copertura attivata, procede all’apertura del sinistro inserendo i documenti ricevuti scansionati nel gestionale della compagnia assicurativa. </a:t>
            </a:r>
          </a:p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Informazioni sull’iter di liquidazione del sinistro possono essere richieste all’Ufficio Segreteria del CNSAS.</a:t>
            </a:r>
          </a:p>
        </p:txBody>
      </p:sp>
      <p:sp>
        <p:nvSpPr>
          <p:cNvPr id="25" name="Titolo 1"/>
          <p:cNvSpPr txBox="1">
            <a:spLocks/>
          </p:cNvSpPr>
          <p:nvPr/>
        </p:nvSpPr>
        <p:spPr>
          <a:xfrm>
            <a:off x="3053300" y="473683"/>
            <a:ext cx="6254870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Soccorso Alpino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6" name="CasellaDiTesto 25"/>
          <p:cNvSpPr txBox="1"/>
          <p:nvPr/>
        </p:nvSpPr>
        <p:spPr>
          <a:xfrm>
            <a:off x="2728820" y="1313575"/>
            <a:ext cx="14254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Via fax o PEC</a:t>
            </a:r>
            <a:endParaRPr lang="it-IT" sz="700" dirty="0"/>
          </a:p>
        </p:txBody>
      </p:sp>
      <p:sp>
        <p:nvSpPr>
          <p:cNvPr id="27" name="CasellaDiTesto 26"/>
          <p:cNvSpPr txBox="1"/>
          <p:nvPr/>
        </p:nvSpPr>
        <p:spPr>
          <a:xfrm>
            <a:off x="3865076" y="1695939"/>
            <a:ext cx="14254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Contenente</a:t>
            </a:r>
            <a:endParaRPr lang="it-IT" sz="700" dirty="0"/>
          </a:p>
        </p:txBody>
      </p:sp>
      <p:sp>
        <p:nvSpPr>
          <p:cNvPr id="30" name="Processo 29"/>
          <p:cNvSpPr/>
          <p:nvPr/>
        </p:nvSpPr>
        <p:spPr>
          <a:xfrm>
            <a:off x="3818110" y="1870594"/>
            <a:ext cx="1007657" cy="269512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700" dirty="0" smtClean="0"/>
              <a:t>Dati anagrafici – </a:t>
            </a:r>
          </a:p>
          <a:p>
            <a:pPr algn="ctr"/>
            <a:r>
              <a:rPr lang="it-IT" sz="700" dirty="0" smtClean="0"/>
              <a:t>Descrizione intervento</a:t>
            </a:r>
            <a:endParaRPr lang="it-IT" sz="700" dirty="0"/>
          </a:p>
        </p:txBody>
      </p:sp>
      <p:cxnSp>
        <p:nvCxnSpPr>
          <p:cNvPr id="31" name="Connettore 1 30"/>
          <p:cNvCxnSpPr/>
          <p:nvPr/>
        </p:nvCxnSpPr>
        <p:spPr>
          <a:xfrm>
            <a:off x="3856200" y="1870594"/>
            <a:ext cx="0" cy="269512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32" name="Connettore 1 31"/>
          <p:cNvCxnSpPr/>
          <p:nvPr/>
        </p:nvCxnSpPr>
        <p:spPr>
          <a:xfrm>
            <a:off x="4788443" y="1872971"/>
            <a:ext cx="0" cy="267135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35" name="Documento multiplo 34"/>
          <p:cNvSpPr/>
          <p:nvPr/>
        </p:nvSpPr>
        <p:spPr>
          <a:xfrm>
            <a:off x="3964106" y="974408"/>
            <a:ext cx="854137" cy="580886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FATTURE DI SOCCORSO QUIETANZIATE</a:t>
            </a:r>
            <a:endParaRPr lang="it-IT" sz="800" dirty="0"/>
          </a:p>
        </p:txBody>
      </p:sp>
      <p:sp>
        <p:nvSpPr>
          <p:cNvPr id="43" name="Ovale 42"/>
          <p:cNvSpPr/>
          <p:nvPr/>
        </p:nvSpPr>
        <p:spPr>
          <a:xfrm>
            <a:off x="3586430" y="149961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58" name="Ovale 57"/>
          <p:cNvSpPr/>
          <p:nvPr/>
        </p:nvSpPr>
        <p:spPr>
          <a:xfrm>
            <a:off x="5032004" y="235430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60" name="Processo 59"/>
          <p:cNvSpPr/>
          <p:nvPr/>
        </p:nvSpPr>
        <p:spPr>
          <a:xfrm>
            <a:off x="5780730" y="2841338"/>
            <a:ext cx="821042" cy="34697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APERTURA SINISTRO</a:t>
            </a:r>
            <a:endParaRPr lang="it-IT" sz="800" dirty="0"/>
          </a:p>
        </p:txBody>
      </p:sp>
      <p:cxnSp>
        <p:nvCxnSpPr>
          <p:cNvPr id="39" name="Connettore 4 38"/>
          <p:cNvCxnSpPr>
            <a:stCxn id="109" idx="0"/>
            <a:endCxn id="35" idx="3"/>
          </p:cNvCxnSpPr>
          <p:nvPr/>
        </p:nvCxnSpPr>
        <p:spPr>
          <a:xfrm rot="16200000" flipV="1">
            <a:off x="4987186" y="1095909"/>
            <a:ext cx="1035123" cy="137300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>
            <a:off x="120434" y="3612600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3" name="Text Box 7"/>
          <p:cNvSpPr txBox="1">
            <a:spLocks noChangeArrowheads="1"/>
          </p:cNvSpPr>
          <p:nvPr/>
        </p:nvSpPr>
        <p:spPr bwMode="auto">
          <a:xfrm>
            <a:off x="254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sp>
        <p:nvSpPr>
          <p:cNvPr id="97" name="Documento 96"/>
          <p:cNvSpPr/>
          <p:nvPr/>
        </p:nvSpPr>
        <p:spPr>
          <a:xfrm>
            <a:off x="4020661" y="1364146"/>
            <a:ext cx="596880" cy="3825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MODULO 10</a:t>
            </a:r>
            <a:endParaRPr lang="it-IT" sz="800" dirty="0"/>
          </a:p>
        </p:txBody>
      </p:sp>
      <p:sp>
        <p:nvSpPr>
          <p:cNvPr id="102" name="CasellaDiTesto 101"/>
          <p:cNvSpPr txBox="1"/>
          <p:nvPr/>
        </p:nvSpPr>
        <p:spPr>
          <a:xfrm>
            <a:off x="2979726" y="1069069"/>
            <a:ext cx="940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DA SOCIO O NON SOCIO COPERTO</a:t>
            </a:r>
          </a:p>
        </p:txBody>
      </p:sp>
      <p:cxnSp>
        <p:nvCxnSpPr>
          <p:cNvPr id="103" name="Connettore 1 102"/>
          <p:cNvCxnSpPr/>
          <p:nvPr/>
        </p:nvCxnSpPr>
        <p:spPr>
          <a:xfrm flipH="1" flipV="1">
            <a:off x="3871425" y="1147231"/>
            <a:ext cx="1" cy="326982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Connettore 1 105"/>
          <p:cNvCxnSpPr/>
          <p:nvPr/>
        </p:nvCxnSpPr>
        <p:spPr>
          <a:xfrm flipH="1">
            <a:off x="3053300" y="1345324"/>
            <a:ext cx="812660" cy="1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Connettore 1 106"/>
          <p:cNvCxnSpPr>
            <a:stCxn id="109" idx="2"/>
            <a:endCxn id="60" idx="0"/>
          </p:cNvCxnSpPr>
          <p:nvPr/>
        </p:nvCxnSpPr>
        <p:spPr>
          <a:xfrm>
            <a:off x="6191250" y="2705100"/>
            <a:ext cx="1" cy="13623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1 107"/>
          <p:cNvCxnSpPr>
            <a:stCxn id="97" idx="2"/>
            <a:endCxn id="30" idx="0"/>
          </p:cNvCxnSpPr>
          <p:nvPr/>
        </p:nvCxnSpPr>
        <p:spPr>
          <a:xfrm>
            <a:off x="4319101" y="1721445"/>
            <a:ext cx="2838" cy="149149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9" name="Processo 108"/>
          <p:cNvSpPr/>
          <p:nvPr/>
        </p:nvSpPr>
        <p:spPr>
          <a:xfrm>
            <a:off x="5416550" y="2299974"/>
            <a:ext cx="1549400" cy="405126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VERIFICA QUALIFICA DI SOCIO O NON SOCIO CON COPERTURA ATTIVATA</a:t>
            </a:r>
            <a:endParaRPr lang="it-IT" sz="800" dirty="0"/>
          </a:p>
        </p:txBody>
      </p:sp>
      <p:sp>
        <p:nvSpPr>
          <p:cNvPr id="124" name="Documento multiplo 123"/>
          <p:cNvSpPr/>
          <p:nvPr/>
        </p:nvSpPr>
        <p:spPr>
          <a:xfrm>
            <a:off x="7105364" y="2724150"/>
            <a:ext cx="854137" cy="580886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FATTURE DI SOCCORSO QUIETANZIATE</a:t>
            </a:r>
            <a:endParaRPr lang="it-IT" sz="800" dirty="0"/>
          </a:p>
        </p:txBody>
      </p:sp>
      <p:sp>
        <p:nvSpPr>
          <p:cNvPr id="125" name="Documento 124"/>
          <p:cNvSpPr/>
          <p:nvPr/>
        </p:nvSpPr>
        <p:spPr>
          <a:xfrm>
            <a:off x="7161919" y="3101188"/>
            <a:ext cx="596880" cy="38259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MODULO 10</a:t>
            </a:r>
            <a:endParaRPr lang="it-IT" sz="800" dirty="0"/>
          </a:p>
        </p:txBody>
      </p:sp>
      <p:sp>
        <p:nvSpPr>
          <p:cNvPr id="127" name="CasellaDiTesto 126"/>
          <p:cNvSpPr txBox="1"/>
          <p:nvPr/>
        </p:nvSpPr>
        <p:spPr>
          <a:xfrm>
            <a:off x="7943467" y="2740316"/>
            <a:ext cx="940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COMPAGNIA</a:t>
            </a:r>
          </a:p>
          <a:p>
            <a:pPr algn="ctr"/>
            <a:r>
              <a:rPr lang="it-IT" sz="700" b="1" dirty="0" smtClean="0"/>
              <a:t>ASSICURATIVA</a:t>
            </a:r>
          </a:p>
        </p:txBody>
      </p:sp>
      <p:cxnSp>
        <p:nvCxnSpPr>
          <p:cNvPr id="128" name="Connettore 1 127"/>
          <p:cNvCxnSpPr/>
          <p:nvPr/>
        </p:nvCxnSpPr>
        <p:spPr>
          <a:xfrm flipH="1" flipV="1">
            <a:off x="8888242" y="2834584"/>
            <a:ext cx="1" cy="326982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Connettore 1 128"/>
          <p:cNvCxnSpPr>
            <a:endCxn id="124" idx="3"/>
          </p:cNvCxnSpPr>
          <p:nvPr/>
        </p:nvCxnSpPr>
        <p:spPr>
          <a:xfrm flipH="1">
            <a:off x="7959501" y="3014593"/>
            <a:ext cx="930499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2" name="CasellaDiTesto 131"/>
          <p:cNvSpPr txBox="1"/>
          <p:nvPr/>
        </p:nvSpPr>
        <p:spPr>
          <a:xfrm>
            <a:off x="7705575" y="2998075"/>
            <a:ext cx="142542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Sul gestionale</a:t>
            </a:r>
            <a:endParaRPr lang="it-IT" sz="700" dirty="0"/>
          </a:p>
        </p:txBody>
      </p:sp>
      <p:sp>
        <p:nvSpPr>
          <p:cNvPr id="133" name="CasellaDiTesto 132"/>
          <p:cNvSpPr txBox="1"/>
          <p:nvPr/>
        </p:nvSpPr>
        <p:spPr>
          <a:xfrm>
            <a:off x="7825061" y="3175217"/>
            <a:ext cx="149374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Per informazioni sull’iter di liquidazione del </a:t>
            </a:r>
            <a:r>
              <a:rPr lang="it-IT" sz="700" b="1" dirty="0" smtClean="0"/>
              <a:t>sinistro </a:t>
            </a:r>
            <a:r>
              <a:rPr lang="it-IT" sz="700" b="1" dirty="0" smtClean="0"/>
              <a:t>si richieda all’Ufficio Segreteria del CNSAS</a:t>
            </a:r>
            <a:endParaRPr lang="it-IT" sz="700" b="1" dirty="0"/>
          </a:p>
        </p:txBody>
      </p:sp>
      <p:cxnSp>
        <p:nvCxnSpPr>
          <p:cNvPr id="138" name="Connettore 1 137"/>
          <p:cNvCxnSpPr>
            <a:stCxn id="124" idx="1"/>
            <a:endCxn id="60" idx="3"/>
          </p:cNvCxnSpPr>
          <p:nvPr/>
        </p:nvCxnSpPr>
        <p:spPr>
          <a:xfrm flipH="1">
            <a:off x="6601772" y="3014593"/>
            <a:ext cx="503592" cy="23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49" name="Gruppo 148"/>
          <p:cNvGrpSpPr/>
          <p:nvPr/>
        </p:nvGrpSpPr>
        <p:grpSpPr>
          <a:xfrm>
            <a:off x="170400" y="3925772"/>
            <a:ext cx="6824239" cy="211171"/>
            <a:chOff x="44851" y="6464188"/>
            <a:chExt cx="6824239" cy="211171"/>
          </a:xfrm>
        </p:grpSpPr>
        <p:grpSp>
          <p:nvGrpSpPr>
            <p:cNvPr id="150" name="Gruppo 149"/>
            <p:cNvGrpSpPr/>
            <p:nvPr/>
          </p:nvGrpSpPr>
          <p:grpSpPr>
            <a:xfrm>
              <a:off x="44851" y="6464188"/>
              <a:ext cx="6824239" cy="211171"/>
              <a:chOff x="44851" y="6464188"/>
              <a:chExt cx="6824239" cy="211171"/>
            </a:xfrm>
          </p:grpSpPr>
          <p:sp>
            <p:nvSpPr>
              <p:cNvPr id="152" name="CasellaDiTesto 151"/>
              <p:cNvSpPr txBox="1"/>
              <p:nvPr/>
            </p:nvSpPr>
            <p:spPr>
              <a:xfrm>
                <a:off x="2722435" y="6467363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grpSp>
            <p:nvGrpSpPr>
              <p:cNvPr id="153" name="Gruppo 152"/>
              <p:cNvGrpSpPr/>
              <p:nvPr/>
            </p:nvGrpSpPr>
            <p:grpSpPr>
              <a:xfrm>
                <a:off x="44851" y="6464188"/>
                <a:ext cx="6824239" cy="211171"/>
                <a:chOff x="-37699" y="6437114"/>
                <a:chExt cx="6824239" cy="211171"/>
              </a:xfrm>
            </p:grpSpPr>
            <p:pic>
              <p:nvPicPr>
                <p:cNvPr id="154" name="Immagine 153" descr="skd188257sdc.png"/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3486600" y="6452128"/>
                  <a:ext cx="208652" cy="188216"/>
                </a:xfrm>
                <a:prstGeom prst="rect">
                  <a:avLst/>
                </a:prstGeom>
              </p:spPr>
            </p:pic>
            <p:sp>
              <p:nvSpPr>
                <p:cNvPr id="155" name="CasellaDiTesto 154"/>
                <p:cNvSpPr txBox="1"/>
                <p:nvPr/>
              </p:nvSpPr>
              <p:spPr>
                <a:xfrm>
                  <a:off x="4852419" y="644823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Trasmissione</a:t>
                  </a:r>
                  <a:endParaRPr lang="it-IT" sz="700" dirty="0"/>
                </a:p>
              </p:txBody>
            </p:sp>
            <p:sp>
              <p:nvSpPr>
                <p:cNvPr id="156" name="CasellaDiTesto 155"/>
                <p:cNvSpPr txBox="1"/>
                <p:nvPr/>
              </p:nvSpPr>
              <p:spPr>
                <a:xfrm>
                  <a:off x="1683781" y="6441880"/>
                  <a:ext cx="79097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Documenti</a:t>
                  </a:r>
                  <a:endParaRPr lang="it-IT" sz="700" dirty="0"/>
                </a:p>
              </p:txBody>
            </p:sp>
            <p:sp>
              <p:nvSpPr>
                <p:cNvPr id="157" name="CasellaDiTesto 156"/>
                <p:cNvSpPr txBox="1"/>
                <p:nvPr/>
              </p:nvSpPr>
              <p:spPr>
                <a:xfrm>
                  <a:off x="-37699" y="6437114"/>
                  <a:ext cx="65043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b="1" dirty="0" smtClean="0"/>
                    <a:t>LEGENDA:</a:t>
                  </a:r>
                </a:p>
              </p:txBody>
            </p:sp>
            <p:sp>
              <p:nvSpPr>
                <p:cNvPr id="158" name="Processo 157"/>
                <p:cNvSpPr/>
                <p:nvPr/>
              </p:nvSpPr>
              <p:spPr>
                <a:xfrm>
                  <a:off x="638352" y="6448229"/>
                  <a:ext cx="215154" cy="172823"/>
                </a:xfrm>
                <a:prstGeom prst="flowChartProcess">
                  <a:avLst/>
                </a:prstGeom>
              </p:spPr>
              <p:style>
                <a:lnRef idx="1">
                  <a:schemeClr val="accent3"/>
                </a:lnRef>
                <a:fillRef idx="2">
                  <a:schemeClr val="accent3"/>
                </a:fillRef>
                <a:effectRef idx="1">
                  <a:schemeClr val="accent3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endParaRPr lang="it-IT" sz="800" dirty="0" smtClean="0"/>
                </a:p>
              </p:txBody>
            </p:sp>
            <p:sp>
              <p:nvSpPr>
                <p:cNvPr id="159" name="CasellaDiTesto 158"/>
                <p:cNvSpPr txBox="1"/>
                <p:nvPr/>
              </p:nvSpPr>
              <p:spPr>
                <a:xfrm>
                  <a:off x="819179" y="6445914"/>
                  <a:ext cx="609965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Azioni</a:t>
                  </a:r>
                  <a:endParaRPr lang="it-IT" sz="700" dirty="0"/>
                </a:p>
              </p:txBody>
            </p:sp>
            <p:sp>
              <p:nvSpPr>
                <p:cNvPr id="160" name="Documento multiplo 159"/>
                <p:cNvSpPr/>
                <p:nvPr/>
              </p:nvSpPr>
              <p:spPr>
                <a:xfrm>
                  <a:off x="1429144" y="6455096"/>
                  <a:ext cx="283382" cy="182073"/>
                </a:xfrm>
                <a:prstGeom prst="flowChartMultidocument">
                  <a:avLst/>
                </a:prstGeom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dirty="0"/>
                </a:p>
              </p:txBody>
            </p:sp>
            <p:sp>
              <p:nvSpPr>
                <p:cNvPr id="161" name="CasellaDiTesto 160"/>
                <p:cNvSpPr txBox="1"/>
                <p:nvPr/>
              </p:nvSpPr>
              <p:spPr>
                <a:xfrm>
                  <a:off x="3621282" y="6441914"/>
                  <a:ext cx="1113022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Procedura informatica</a:t>
                  </a:r>
                  <a:endParaRPr lang="it-IT" sz="700" dirty="0"/>
                </a:p>
              </p:txBody>
            </p:sp>
            <p:cxnSp>
              <p:nvCxnSpPr>
                <p:cNvPr id="162" name="Connettore 1 161"/>
                <p:cNvCxnSpPr/>
                <p:nvPr/>
              </p:nvCxnSpPr>
              <p:spPr>
                <a:xfrm>
                  <a:off x="5633449" y="6554874"/>
                  <a:ext cx="149025" cy="0"/>
                </a:xfrm>
                <a:prstGeom prst="line">
                  <a:avLst/>
                </a:prstGeom>
                <a:ln w="9525" cmpd="sng">
                  <a:prstDash val="sysDash"/>
                </a:ln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Connettore 1 162"/>
                <p:cNvCxnSpPr/>
                <p:nvPr/>
              </p:nvCxnSpPr>
              <p:spPr>
                <a:xfrm>
                  <a:off x="4744508" y="6554874"/>
                  <a:ext cx="155536" cy="0"/>
                </a:xfrm>
                <a:prstGeom prst="line">
                  <a:avLst/>
                </a:prstGeom>
                <a:ln w="9525" cmpd="sng"/>
                <a:effectLst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sp>
              <p:nvSpPr>
                <p:cNvPr id="164" name="CasellaDiTesto 163"/>
                <p:cNvSpPr txBox="1"/>
                <p:nvPr/>
              </p:nvSpPr>
              <p:spPr>
                <a:xfrm>
                  <a:off x="5728246" y="6439922"/>
                  <a:ext cx="1058294" cy="20005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700" dirty="0" smtClean="0"/>
                    <a:t>Elaborazione/Sequenza</a:t>
                  </a:r>
                  <a:endParaRPr lang="it-IT" sz="700" dirty="0"/>
                </a:p>
              </p:txBody>
            </p:sp>
          </p:grpSp>
        </p:grpSp>
        <p:sp>
          <p:nvSpPr>
            <p:cNvPr id="151" name="Elaborazione predefinita 150"/>
            <p:cNvSpPr/>
            <p:nvPr/>
          </p:nvSpPr>
          <p:spPr>
            <a:xfrm>
              <a:off x="2524126" y="6479980"/>
              <a:ext cx="234950" cy="171906"/>
            </a:xfrm>
            <a:prstGeom prst="flowChartPredefined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</p:spTree>
    <p:extLst>
      <p:ext uri="{BB962C8B-B14F-4D97-AF65-F5344CB8AC3E}">
        <p14:creationId xmlns:p14="http://schemas.microsoft.com/office/powerpoint/2010/main" val="2737738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225</Words>
  <Application>Microsoft Macintosh PowerPoint</Application>
  <PresentationFormat>Personalizzato</PresentationFormat>
  <Paragraphs>34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Martina Oppedisano</cp:lastModifiedBy>
  <cp:revision>15</cp:revision>
  <dcterms:created xsi:type="dcterms:W3CDTF">2014-05-04T20:45:22Z</dcterms:created>
  <dcterms:modified xsi:type="dcterms:W3CDTF">2014-12-03T01:05:13Z</dcterms:modified>
</cp:coreProperties>
</file>