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399588" cy="683895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-80" y="600"/>
      </p:cViewPr>
      <p:guideLst>
        <p:guide orient="horz" pos="2154"/>
        <p:guide pos="29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A8505-ACBD-6149-8026-8566453B9DCA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73150" y="685800"/>
            <a:ext cx="4711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881C6-323E-A146-A105-36A298CA109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4910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881C6-323E-A146-A105-36A298CA109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0209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04969" y="2124507"/>
            <a:ext cx="7989650" cy="1465942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9938" y="3875405"/>
            <a:ext cx="6579712" cy="17477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DFA6-379E-6C4E-A4C0-B1085696118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E7A0-FE2F-DB45-AD3B-844EA97E030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1923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DFA6-379E-6C4E-A4C0-B1085696118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E7A0-FE2F-DB45-AD3B-844EA97E030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92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5631" y="273875"/>
            <a:ext cx="2173655" cy="5817856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83034" y="273875"/>
            <a:ext cx="6365937" cy="5817856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DFA6-379E-6C4E-A4C0-B1085696118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E7A0-FE2F-DB45-AD3B-844EA97E030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5350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DFA6-379E-6C4E-A4C0-B1085696118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E7A0-FE2F-DB45-AD3B-844EA97E030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8713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2503" y="4394659"/>
            <a:ext cx="7989650" cy="135829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42503" y="2898639"/>
            <a:ext cx="7989650" cy="14960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DFA6-379E-6C4E-A4C0-B1085696118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E7A0-FE2F-DB45-AD3B-844EA97E030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6343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83034" y="1591006"/>
            <a:ext cx="4268980" cy="450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08674" y="1591006"/>
            <a:ext cx="4270612" cy="450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DFA6-379E-6C4E-A4C0-B1085696118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E7A0-FE2F-DB45-AD3B-844EA97E030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107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80" y="273875"/>
            <a:ext cx="8459629" cy="113982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9979" y="1530849"/>
            <a:ext cx="4153117" cy="6379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9979" y="2168834"/>
            <a:ext cx="4153117" cy="3940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774861" y="1530849"/>
            <a:ext cx="4154748" cy="6379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74861" y="2168834"/>
            <a:ext cx="4154748" cy="3940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DFA6-379E-6C4E-A4C0-B1085696118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E7A0-FE2F-DB45-AD3B-844EA97E030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84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DFA6-379E-6C4E-A4C0-B1085696118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E7A0-FE2F-DB45-AD3B-844EA97E030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424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DFA6-379E-6C4E-A4C0-B1085696118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E7A0-FE2F-DB45-AD3B-844EA97E030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017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80" y="272292"/>
            <a:ext cx="3092400" cy="11588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74978" y="272292"/>
            <a:ext cx="5254631" cy="58368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9980" y="1431114"/>
            <a:ext cx="3092400" cy="46780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DFA6-379E-6C4E-A4C0-B1085696118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E7A0-FE2F-DB45-AD3B-844EA97E030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59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42385" y="4787265"/>
            <a:ext cx="5639753" cy="5651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42385" y="611073"/>
            <a:ext cx="5639753" cy="41033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42385" y="5352429"/>
            <a:ext cx="5639753" cy="8026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DFA6-379E-6C4E-A4C0-B1085696118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DE7A0-FE2F-DB45-AD3B-844EA97E030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137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69980" y="273875"/>
            <a:ext cx="8459629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9980" y="1595755"/>
            <a:ext cx="8459629" cy="4513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69980" y="6338694"/>
            <a:ext cx="2193237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5DFA6-379E-6C4E-A4C0-B1085696118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211526" y="6338694"/>
            <a:ext cx="2976536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736372" y="6338694"/>
            <a:ext cx="2193237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DE7A0-FE2F-DB45-AD3B-844EA97E030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0254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so 4"/>
          <p:cNvSpPr/>
          <p:nvPr/>
        </p:nvSpPr>
        <p:spPr>
          <a:xfrm>
            <a:off x="352935" y="531934"/>
            <a:ext cx="2454337" cy="29187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000000"/>
                </a:solidFill>
              </a:rPr>
              <a:t>ORGANIZZAZIONE DEL LAVORO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0" y="-25592"/>
            <a:ext cx="8961239" cy="473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b="1" dirty="0" smtClean="0">
                <a:solidFill>
                  <a:srgbClr val="000000"/>
                </a:solidFill>
              </a:rPr>
              <a:t>Scheda 13. PROCESSO “RIMBORSI SPESE”</a:t>
            </a:r>
            <a:endParaRPr lang="it-IT" sz="1400" b="1" dirty="0">
              <a:solidFill>
                <a:srgbClr val="000000"/>
              </a:solidFill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119603" y="893623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" name="Immagine 7" descr="logo_ca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239" y="-21317"/>
            <a:ext cx="443012" cy="477212"/>
          </a:xfrm>
          <a:prstGeom prst="rect">
            <a:avLst/>
          </a:prstGeom>
        </p:spPr>
      </p:pic>
      <p:cxnSp>
        <p:nvCxnSpPr>
          <p:cNvPr id="9" name="Connettore 1 8"/>
          <p:cNvCxnSpPr/>
          <p:nvPr/>
        </p:nvCxnSpPr>
        <p:spPr>
          <a:xfrm>
            <a:off x="9314524" y="470483"/>
            <a:ext cx="0" cy="3062978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119600" y="470482"/>
            <a:ext cx="9194918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vale 10"/>
          <p:cNvSpPr/>
          <p:nvPr/>
        </p:nvSpPr>
        <p:spPr>
          <a:xfrm>
            <a:off x="164398" y="97574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1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396483" y="1006686"/>
            <a:ext cx="2688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I soci volontari autorizzati ai sensi dl regolamento dei rimborsi e i dipendenti presentano i rimborsi spese all’Ufficio Contabilità su apposito modulo debitamente compilato e sottoscritto.</a:t>
            </a:r>
          </a:p>
        </p:txBody>
      </p:sp>
      <p:cxnSp>
        <p:nvCxnSpPr>
          <p:cNvPr id="13" name="Connettore 1 12"/>
          <p:cNvCxnSpPr/>
          <p:nvPr/>
        </p:nvCxnSpPr>
        <p:spPr>
          <a:xfrm>
            <a:off x="3053300" y="473683"/>
            <a:ext cx="0" cy="3059778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164398" y="1745920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2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396483" y="1776862"/>
            <a:ext cx="2688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>
                <a:solidFill>
                  <a:srgbClr val="000000"/>
                </a:solidFill>
              </a:rPr>
              <a:t>L</a:t>
            </a:r>
            <a:r>
              <a:rPr lang="it-IT" sz="900" dirty="0" smtClean="0">
                <a:solidFill>
                  <a:srgbClr val="000000"/>
                </a:solidFill>
              </a:rPr>
              <a:t>’Ufficio Contabilità controlla formalmente e sostanzialmente il modulo e lo registra in OSRA.</a:t>
            </a:r>
          </a:p>
        </p:txBody>
      </p:sp>
      <p:sp>
        <p:nvSpPr>
          <p:cNvPr id="16" name="Ovale 15"/>
          <p:cNvSpPr/>
          <p:nvPr/>
        </p:nvSpPr>
        <p:spPr>
          <a:xfrm>
            <a:off x="164398" y="2246593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3</a:t>
            </a:r>
            <a:endParaRPr lang="it-IT" sz="800" b="1" dirty="0" smtClean="0"/>
          </a:p>
        </p:txBody>
      </p:sp>
      <p:sp>
        <p:nvSpPr>
          <p:cNvPr id="17" name="CasellaDiTesto 16"/>
          <p:cNvSpPr txBox="1"/>
          <p:nvPr/>
        </p:nvSpPr>
        <p:spPr>
          <a:xfrm>
            <a:off x="396483" y="2277535"/>
            <a:ext cx="26883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L’Ufficio Contabilità appone il timbro “Visto, si liquida” e lo sottopone alla firma del Responsabile dell’Area Amministrativa.</a:t>
            </a:r>
          </a:p>
        </p:txBody>
      </p:sp>
      <p:sp>
        <p:nvSpPr>
          <p:cNvPr id="18" name="Ovale 17"/>
          <p:cNvSpPr/>
          <p:nvPr/>
        </p:nvSpPr>
        <p:spPr>
          <a:xfrm>
            <a:off x="167859" y="2874266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4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399944" y="2905208"/>
            <a:ext cx="26883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Successivamente l’Ufficio Contabilità predispone il mandato di pagamento (quindi vedasi processo </a:t>
            </a:r>
            <a:r>
              <a:rPr lang="it-IT" sz="900" dirty="0" smtClean="0">
                <a:solidFill>
                  <a:srgbClr val="000000"/>
                </a:solidFill>
              </a:rPr>
              <a:t>11 </a:t>
            </a:r>
            <a:r>
              <a:rPr lang="it-IT" sz="900" dirty="0" smtClean="0">
                <a:solidFill>
                  <a:srgbClr val="000000"/>
                </a:solidFill>
              </a:rPr>
              <a:t>– ciclo passivo, punto 7 e 8).</a:t>
            </a:r>
          </a:p>
        </p:txBody>
      </p:sp>
      <p:cxnSp>
        <p:nvCxnSpPr>
          <p:cNvPr id="22" name="Connettore 1 21"/>
          <p:cNvCxnSpPr/>
          <p:nvPr/>
        </p:nvCxnSpPr>
        <p:spPr>
          <a:xfrm flipH="1">
            <a:off x="117920" y="473682"/>
            <a:ext cx="1682" cy="3059779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itolo 1"/>
          <p:cNvSpPr txBox="1">
            <a:spLocks/>
          </p:cNvSpPr>
          <p:nvPr/>
        </p:nvSpPr>
        <p:spPr>
          <a:xfrm>
            <a:off x="3053300" y="473683"/>
            <a:ext cx="6254870" cy="421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Ufficio Contabilità 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28" name="Documento 27"/>
          <p:cNvSpPr/>
          <p:nvPr/>
        </p:nvSpPr>
        <p:spPr>
          <a:xfrm>
            <a:off x="4138731" y="964453"/>
            <a:ext cx="713942" cy="412970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RICHIESTA DI RIMBORSO SPESE</a:t>
            </a:r>
            <a:endParaRPr lang="it-IT" sz="8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3040600" y="990728"/>
            <a:ext cx="102538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DA SOCI AUTORIZZATI</a:t>
            </a:r>
            <a:endParaRPr lang="it-IT" sz="700" b="1" dirty="0"/>
          </a:p>
        </p:txBody>
      </p:sp>
      <p:cxnSp>
        <p:nvCxnSpPr>
          <p:cNvPr id="30" name="Connettore 1 29"/>
          <p:cNvCxnSpPr/>
          <p:nvPr/>
        </p:nvCxnSpPr>
        <p:spPr>
          <a:xfrm flipV="1">
            <a:off x="4014889" y="990728"/>
            <a:ext cx="0" cy="297677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 flipH="1">
            <a:off x="3053300" y="1174325"/>
            <a:ext cx="961962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Processo 31"/>
          <p:cNvSpPr/>
          <p:nvPr/>
        </p:nvSpPr>
        <p:spPr>
          <a:xfrm>
            <a:off x="5645153" y="1776862"/>
            <a:ext cx="1394994" cy="299785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36000" rIns="36000" rtlCol="0" anchor="ctr"/>
          <a:lstStyle/>
          <a:p>
            <a:pPr algn="ctr"/>
            <a:r>
              <a:rPr lang="it-IT" sz="800" dirty="0" smtClean="0"/>
              <a:t>CONTROLLO FORMALE E SOSTANZIALE DEL MODULO</a:t>
            </a:r>
          </a:p>
        </p:txBody>
      </p:sp>
      <p:sp>
        <p:nvSpPr>
          <p:cNvPr id="37" name="Ovale 36"/>
          <p:cNvSpPr/>
          <p:nvPr/>
        </p:nvSpPr>
        <p:spPr>
          <a:xfrm>
            <a:off x="3383422" y="1240750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1</a:t>
            </a:r>
          </a:p>
        </p:txBody>
      </p:sp>
      <p:sp>
        <p:nvSpPr>
          <p:cNvPr id="85" name="Ovale 84"/>
          <p:cNvSpPr/>
          <p:nvPr/>
        </p:nvSpPr>
        <p:spPr>
          <a:xfrm>
            <a:off x="5241597" y="1776862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2</a:t>
            </a:r>
          </a:p>
        </p:txBody>
      </p:sp>
      <p:sp>
        <p:nvSpPr>
          <p:cNvPr id="86" name="Documento 85"/>
          <p:cNvSpPr/>
          <p:nvPr/>
        </p:nvSpPr>
        <p:spPr>
          <a:xfrm>
            <a:off x="5430621" y="2319180"/>
            <a:ext cx="713942" cy="412970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RIMBORSO SPESE</a:t>
            </a:r>
          </a:p>
        </p:txBody>
      </p:sp>
      <p:cxnSp>
        <p:nvCxnSpPr>
          <p:cNvPr id="88" name="Connettore 4 87"/>
          <p:cNvCxnSpPr>
            <a:stCxn id="106" idx="3"/>
            <a:endCxn id="112" idx="3"/>
          </p:cNvCxnSpPr>
          <p:nvPr/>
        </p:nvCxnSpPr>
        <p:spPr>
          <a:xfrm rot="5400000">
            <a:off x="7484675" y="2093530"/>
            <a:ext cx="421601" cy="442668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Ovale 96"/>
          <p:cNvSpPr/>
          <p:nvPr/>
        </p:nvSpPr>
        <p:spPr>
          <a:xfrm>
            <a:off x="7564272" y="2195799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3</a:t>
            </a:r>
            <a:endParaRPr lang="it-IT" sz="800" b="1" dirty="0" smtClean="0"/>
          </a:p>
        </p:txBody>
      </p:sp>
      <p:cxnSp>
        <p:nvCxnSpPr>
          <p:cNvPr id="111" name="Connettore 1 110"/>
          <p:cNvCxnSpPr/>
          <p:nvPr/>
        </p:nvCxnSpPr>
        <p:spPr>
          <a:xfrm>
            <a:off x="117920" y="3533461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6" name="Text Box 7"/>
          <p:cNvSpPr txBox="1">
            <a:spLocks noChangeArrowheads="1"/>
          </p:cNvSpPr>
          <p:nvPr/>
        </p:nvSpPr>
        <p:spPr bwMode="auto">
          <a:xfrm>
            <a:off x="19056" y="6681685"/>
            <a:ext cx="940425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00" dirty="0"/>
              <a:t>Elaborato da Soa S.r.l. – Strategie e </a:t>
            </a:r>
            <a:r>
              <a:rPr lang="it-IT" sz="700" dirty="0" smtClean="0"/>
              <a:t>Organizzazione Aziendale                  </a:t>
            </a:r>
            <a:r>
              <a:rPr lang="it-IT" sz="700" b="1" dirty="0" smtClean="0"/>
              <a:t>Anno 2014</a:t>
            </a:r>
            <a:endParaRPr lang="it-IT" sz="700" b="1" dirty="0"/>
          </a:p>
        </p:txBody>
      </p:sp>
      <p:cxnSp>
        <p:nvCxnSpPr>
          <p:cNvPr id="80" name="Connettore 4 79"/>
          <p:cNvCxnSpPr>
            <a:stCxn id="28" idx="3"/>
            <a:endCxn id="32" idx="0"/>
          </p:cNvCxnSpPr>
          <p:nvPr/>
        </p:nvCxnSpPr>
        <p:spPr>
          <a:xfrm>
            <a:off x="4852673" y="1170938"/>
            <a:ext cx="1489977" cy="605924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Processo 88"/>
          <p:cNvSpPr/>
          <p:nvPr/>
        </p:nvSpPr>
        <p:spPr>
          <a:xfrm>
            <a:off x="3834497" y="1440315"/>
            <a:ext cx="1326492" cy="253998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700" dirty="0" smtClean="0"/>
              <a:t>Su apposito modulo debitamente compilato e sottoscritto</a:t>
            </a:r>
          </a:p>
        </p:txBody>
      </p:sp>
      <p:cxnSp>
        <p:nvCxnSpPr>
          <p:cNvPr id="90" name="Connettore 1 89"/>
          <p:cNvCxnSpPr/>
          <p:nvPr/>
        </p:nvCxnSpPr>
        <p:spPr>
          <a:xfrm flipH="1">
            <a:off x="3864979" y="1441412"/>
            <a:ext cx="1268" cy="25290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2" name="Connettore 1 91"/>
          <p:cNvCxnSpPr/>
          <p:nvPr/>
        </p:nvCxnSpPr>
        <p:spPr>
          <a:xfrm>
            <a:off x="5122295" y="1441412"/>
            <a:ext cx="0" cy="252901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3" name="Connettore 1 92"/>
          <p:cNvCxnSpPr>
            <a:stCxn id="89" idx="0"/>
            <a:endCxn id="28" idx="2"/>
          </p:cNvCxnSpPr>
          <p:nvPr/>
        </p:nvCxnSpPr>
        <p:spPr>
          <a:xfrm flipH="1" flipV="1">
            <a:off x="4495702" y="1350121"/>
            <a:ext cx="2041" cy="90194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Disco magnetico 105"/>
          <p:cNvSpPr/>
          <p:nvPr/>
        </p:nvSpPr>
        <p:spPr>
          <a:xfrm>
            <a:off x="7706861" y="1750539"/>
            <a:ext cx="419895" cy="353525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700" dirty="0" smtClean="0"/>
              <a:t>OSRA</a:t>
            </a:r>
          </a:p>
          <a:p>
            <a:pPr algn="ctr"/>
            <a:r>
              <a:rPr lang="it-IT" sz="700" dirty="0" smtClean="0"/>
              <a:t>Contabile</a:t>
            </a:r>
            <a:endParaRPr lang="it-IT" sz="700" dirty="0"/>
          </a:p>
        </p:txBody>
      </p:sp>
      <p:cxnSp>
        <p:nvCxnSpPr>
          <p:cNvPr id="109" name="Connettore 1 108"/>
          <p:cNvCxnSpPr>
            <a:stCxn id="32" idx="3"/>
            <a:endCxn id="106" idx="2"/>
          </p:cNvCxnSpPr>
          <p:nvPr/>
        </p:nvCxnSpPr>
        <p:spPr>
          <a:xfrm>
            <a:off x="7040147" y="1926755"/>
            <a:ext cx="666714" cy="547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CasellaDiTesto 109"/>
          <p:cNvSpPr txBox="1"/>
          <p:nvPr/>
        </p:nvSpPr>
        <p:spPr>
          <a:xfrm>
            <a:off x="6987308" y="1756160"/>
            <a:ext cx="75130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Registrazione in</a:t>
            </a:r>
            <a:endParaRPr lang="it-IT" sz="700" dirty="0"/>
          </a:p>
        </p:txBody>
      </p:sp>
      <p:sp>
        <p:nvSpPr>
          <p:cNvPr id="112" name="Processo 111"/>
          <p:cNvSpPr/>
          <p:nvPr/>
        </p:nvSpPr>
        <p:spPr>
          <a:xfrm>
            <a:off x="6606153" y="2344196"/>
            <a:ext cx="867988" cy="362937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pPr algn="ctr"/>
            <a:r>
              <a:rPr lang="it-IT" sz="800" dirty="0" smtClean="0"/>
              <a:t>TIMBRO</a:t>
            </a:r>
          </a:p>
          <a:p>
            <a:pPr algn="ctr"/>
            <a:r>
              <a:rPr lang="it-IT" sz="700" dirty="0" smtClean="0"/>
              <a:t>“VISTO! SI LIQUIDA”</a:t>
            </a:r>
          </a:p>
        </p:txBody>
      </p:sp>
      <p:cxnSp>
        <p:nvCxnSpPr>
          <p:cNvPr id="77" name="Connettore 1 76"/>
          <p:cNvCxnSpPr>
            <a:stCxn id="86" idx="3"/>
            <a:endCxn id="112" idx="1"/>
          </p:cNvCxnSpPr>
          <p:nvPr/>
        </p:nvCxnSpPr>
        <p:spPr>
          <a:xfrm>
            <a:off x="6144563" y="2525665"/>
            <a:ext cx="461590" cy="0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Processo 80"/>
          <p:cNvSpPr/>
          <p:nvPr/>
        </p:nvSpPr>
        <p:spPr>
          <a:xfrm>
            <a:off x="4065985" y="2398666"/>
            <a:ext cx="1182969" cy="253998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700" dirty="0" smtClean="0"/>
              <a:t>Firmato da Responsabile Area Amministrativa</a:t>
            </a:r>
          </a:p>
        </p:txBody>
      </p:sp>
      <p:cxnSp>
        <p:nvCxnSpPr>
          <p:cNvPr id="82" name="Connettore 1 81"/>
          <p:cNvCxnSpPr/>
          <p:nvPr/>
        </p:nvCxnSpPr>
        <p:spPr>
          <a:xfrm flipH="1">
            <a:off x="4098995" y="2399763"/>
            <a:ext cx="1268" cy="25290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3" name="Connettore 1 82"/>
          <p:cNvCxnSpPr/>
          <p:nvPr/>
        </p:nvCxnSpPr>
        <p:spPr>
          <a:xfrm>
            <a:off x="5210261" y="2399763"/>
            <a:ext cx="0" cy="252901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4" name="Connettore 1 83"/>
          <p:cNvCxnSpPr>
            <a:stCxn id="81" idx="3"/>
            <a:endCxn id="86" idx="1"/>
          </p:cNvCxnSpPr>
          <p:nvPr/>
        </p:nvCxnSpPr>
        <p:spPr>
          <a:xfrm>
            <a:off x="5248954" y="2525665"/>
            <a:ext cx="181667" cy="0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Disco magnetico 90"/>
          <p:cNvSpPr/>
          <p:nvPr/>
        </p:nvSpPr>
        <p:spPr>
          <a:xfrm>
            <a:off x="5573697" y="2946236"/>
            <a:ext cx="419895" cy="353525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700" dirty="0" smtClean="0"/>
              <a:t>OSRA</a:t>
            </a:r>
          </a:p>
          <a:p>
            <a:pPr algn="ctr"/>
            <a:r>
              <a:rPr lang="it-IT" sz="700" dirty="0" smtClean="0"/>
              <a:t>Contabile</a:t>
            </a:r>
            <a:endParaRPr lang="it-IT" sz="700" dirty="0"/>
          </a:p>
        </p:txBody>
      </p:sp>
      <p:sp>
        <p:nvSpPr>
          <p:cNvPr id="95" name="Documento 94"/>
          <p:cNvSpPr/>
          <p:nvPr/>
        </p:nvSpPr>
        <p:spPr>
          <a:xfrm>
            <a:off x="6380941" y="2927186"/>
            <a:ext cx="635745" cy="38876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it-IT" sz="800" dirty="0" smtClean="0"/>
              <a:t>MANDATO DI PAGAMENTO</a:t>
            </a:r>
          </a:p>
        </p:txBody>
      </p:sp>
      <p:cxnSp>
        <p:nvCxnSpPr>
          <p:cNvPr id="96" name="Connettore 1 95"/>
          <p:cNvCxnSpPr>
            <a:stCxn id="86" idx="2"/>
            <a:endCxn id="91" idx="1"/>
          </p:cNvCxnSpPr>
          <p:nvPr/>
        </p:nvCxnSpPr>
        <p:spPr>
          <a:xfrm flipH="1">
            <a:off x="5783645" y="2704848"/>
            <a:ext cx="3947" cy="241388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1 97"/>
          <p:cNvCxnSpPr>
            <a:stCxn id="91" idx="4"/>
            <a:endCxn id="95" idx="1"/>
          </p:cNvCxnSpPr>
          <p:nvPr/>
        </p:nvCxnSpPr>
        <p:spPr>
          <a:xfrm flipV="1">
            <a:off x="5993592" y="3121570"/>
            <a:ext cx="387349" cy="1429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CasellaDiTesto 98"/>
          <p:cNvSpPr txBox="1"/>
          <p:nvPr/>
        </p:nvSpPr>
        <p:spPr>
          <a:xfrm>
            <a:off x="6646638" y="3225684"/>
            <a:ext cx="13162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Si veda processo n. </a:t>
            </a:r>
            <a:r>
              <a:rPr lang="it-IT" sz="700" b="1" dirty="0" smtClean="0"/>
              <a:t>11 </a:t>
            </a:r>
            <a:r>
              <a:rPr lang="it-IT" sz="700" b="1" dirty="0" smtClean="0"/>
              <a:t>– Ciclo Passivo – fasi 7 e 8</a:t>
            </a:r>
            <a:endParaRPr lang="it-IT" sz="700" b="1" dirty="0"/>
          </a:p>
        </p:txBody>
      </p:sp>
      <p:sp>
        <p:nvSpPr>
          <p:cNvPr id="100" name="Ovale 99"/>
          <p:cNvSpPr/>
          <p:nvPr/>
        </p:nvSpPr>
        <p:spPr>
          <a:xfrm>
            <a:off x="5219394" y="2946236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4</a:t>
            </a:r>
          </a:p>
        </p:txBody>
      </p:sp>
      <p:grpSp>
        <p:nvGrpSpPr>
          <p:cNvPr id="4" name="Gruppo 3"/>
          <p:cNvGrpSpPr/>
          <p:nvPr/>
        </p:nvGrpSpPr>
        <p:grpSpPr>
          <a:xfrm>
            <a:off x="187770" y="3840037"/>
            <a:ext cx="7520562" cy="212388"/>
            <a:chOff x="187770" y="3897187"/>
            <a:chExt cx="7520562" cy="212388"/>
          </a:xfrm>
        </p:grpSpPr>
        <p:grpSp>
          <p:nvGrpSpPr>
            <p:cNvPr id="3" name="Gruppo 2"/>
            <p:cNvGrpSpPr/>
            <p:nvPr/>
          </p:nvGrpSpPr>
          <p:grpSpPr>
            <a:xfrm>
              <a:off x="2601247" y="3902759"/>
              <a:ext cx="997379" cy="200055"/>
              <a:chOff x="2601247" y="3902759"/>
              <a:chExt cx="997379" cy="200055"/>
            </a:xfrm>
          </p:grpSpPr>
          <p:sp>
            <p:nvSpPr>
              <p:cNvPr id="123" name="CasellaDiTesto 122"/>
              <p:cNvSpPr txBox="1"/>
              <p:nvPr/>
            </p:nvSpPr>
            <p:spPr>
              <a:xfrm>
                <a:off x="2807651" y="3902759"/>
                <a:ext cx="790975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700" dirty="0" smtClean="0"/>
                  <a:t>Specificazioni</a:t>
                </a:r>
                <a:endParaRPr lang="it-IT" sz="700" dirty="0"/>
              </a:p>
            </p:txBody>
          </p:sp>
          <p:sp>
            <p:nvSpPr>
              <p:cNvPr id="122" name="Elaborazione predefinita 121"/>
              <p:cNvSpPr/>
              <p:nvPr/>
            </p:nvSpPr>
            <p:spPr>
              <a:xfrm>
                <a:off x="2601247" y="3915376"/>
                <a:ext cx="234950" cy="171906"/>
              </a:xfrm>
              <a:prstGeom prst="flowChartPredefinedProcess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2" name="Gruppo 1"/>
            <p:cNvGrpSpPr/>
            <p:nvPr/>
          </p:nvGrpSpPr>
          <p:grpSpPr>
            <a:xfrm>
              <a:off x="187770" y="3897187"/>
              <a:ext cx="7520562" cy="212388"/>
              <a:chOff x="187770" y="3897187"/>
              <a:chExt cx="7520562" cy="212388"/>
            </a:xfrm>
          </p:grpSpPr>
          <p:sp>
            <p:nvSpPr>
              <p:cNvPr id="140" name="CasellaDiTesto 139"/>
              <p:cNvSpPr txBox="1"/>
              <p:nvPr/>
            </p:nvSpPr>
            <p:spPr>
              <a:xfrm>
                <a:off x="3709904" y="3897187"/>
                <a:ext cx="790975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700" dirty="0" smtClean="0"/>
                  <a:t>Data-base</a:t>
                </a:r>
                <a:endParaRPr lang="it-IT" sz="700" dirty="0"/>
              </a:p>
            </p:txBody>
          </p:sp>
          <p:grpSp>
            <p:nvGrpSpPr>
              <p:cNvPr id="141" name="Gruppo 140"/>
              <p:cNvGrpSpPr/>
              <p:nvPr/>
            </p:nvGrpSpPr>
            <p:grpSpPr>
              <a:xfrm>
                <a:off x="187770" y="3900362"/>
                <a:ext cx="7520562" cy="209213"/>
                <a:chOff x="-37699" y="6437114"/>
                <a:chExt cx="7520562" cy="209213"/>
              </a:xfrm>
            </p:grpSpPr>
            <p:sp>
              <p:nvSpPr>
                <p:cNvPr id="144" name="CasellaDiTesto 143"/>
                <p:cNvSpPr txBox="1"/>
                <p:nvPr/>
              </p:nvSpPr>
              <p:spPr>
                <a:xfrm>
                  <a:off x="1683781" y="6441880"/>
                  <a:ext cx="611699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Documenti</a:t>
                  </a:r>
                  <a:endParaRPr lang="it-IT" sz="700" dirty="0"/>
                </a:p>
              </p:txBody>
            </p:sp>
            <p:pic>
              <p:nvPicPr>
                <p:cNvPr id="142" name="Immagine 141" descr="skd188257sdc.png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82923" y="6452128"/>
                  <a:ext cx="208652" cy="188216"/>
                </a:xfrm>
                <a:prstGeom prst="rect">
                  <a:avLst/>
                </a:prstGeom>
              </p:spPr>
            </p:pic>
            <p:sp>
              <p:nvSpPr>
                <p:cNvPr id="143" name="CasellaDiTesto 142"/>
                <p:cNvSpPr txBox="1"/>
                <p:nvPr/>
              </p:nvSpPr>
              <p:spPr>
                <a:xfrm>
                  <a:off x="5548742" y="6441880"/>
                  <a:ext cx="79097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Trasmissione</a:t>
                  </a:r>
                  <a:endParaRPr lang="it-IT" sz="700" dirty="0"/>
                </a:p>
              </p:txBody>
            </p:sp>
            <p:sp>
              <p:nvSpPr>
                <p:cNvPr id="145" name="CasellaDiTesto 144"/>
                <p:cNvSpPr txBox="1"/>
                <p:nvPr/>
              </p:nvSpPr>
              <p:spPr>
                <a:xfrm>
                  <a:off x="-37699" y="6437114"/>
                  <a:ext cx="65043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b="1" dirty="0" smtClean="0"/>
                    <a:t>LEGENDA:</a:t>
                  </a:r>
                </a:p>
              </p:txBody>
            </p:sp>
            <p:sp>
              <p:nvSpPr>
                <p:cNvPr id="146" name="Processo 145"/>
                <p:cNvSpPr/>
                <p:nvPr/>
              </p:nvSpPr>
              <p:spPr>
                <a:xfrm>
                  <a:off x="638352" y="6448229"/>
                  <a:ext cx="215154" cy="172823"/>
                </a:xfrm>
                <a:prstGeom prst="flowChartProcess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it-IT" sz="800" dirty="0" smtClean="0"/>
                </a:p>
              </p:txBody>
            </p:sp>
            <p:sp>
              <p:nvSpPr>
                <p:cNvPr id="147" name="CasellaDiTesto 146"/>
                <p:cNvSpPr txBox="1"/>
                <p:nvPr/>
              </p:nvSpPr>
              <p:spPr>
                <a:xfrm>
                  <a:off x="819179" y="6445914"/>
                  <a:ext cx="60996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Azioni</a:t>
                  </a:r>
                  <a:endParaRPr lang="it-IT" sz="700" dirty="0"/>
                </a:p>
              </p:txBody>
            </p:sp>
            <p:sp>
              <p:nvSpPr>
                <p:cNvPr id="148" name="Documento multiplo 147"/>
                <p:cNvSpPr/>
                <p:nvPr/>
              </p:nvSpPr>
              <p:spPr>
                <a:xfrm>
                  <a:off x="1429144" y="6455096"/>
                  <a:ext cx="283382" cy="182073"/>
                </a:xfrm>
                <a:prstGeom prst="flowChartMultidocumen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it-IT" sz="800" dirty="0"/>
                </a:p>
              </p:txBody>
            </p:sp>
            <p:sp>
              <p:nvSpPr>
                <p:cNvPr id="149" name="CasellaDiTesto 148"/>
                <p:cNvSpPr txBox="1"/>
                <p:nvPr/>
              </p:nvSpPr>
              <p:spPr>
                <a:xfrm>
                  <a:off x="4317605" y="6441914"/>
                  <a:ext cx="1113022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Procedura informatica</a:t>
                  </a:r>
                  <a:endParaRPr lang="it-IT" sz="700" dirty="0"/>
                </a:p>
              </p:txBody>
            </p:sp>
            <p:cxnSp>
              <p:nvCxnSpPr>
                <p:cNvPr id="150" name="Connettore 1 149"/>
                <p:cNvCxnSpPr/>
                <p:nvPr/>
              </p:nvCxnSpPr>
              <p:spPr>
                <a:xfrm>
                  <a:off x="6329772" y="6554874"/>
                  <a:ext cx="149025" cy="0"/>
                </a:xfrm>
                <a:prstGeom prst="line">
                  <a:avLst/>
                </a:prstGeom>
                <a:ln w="9525" cmpd="sng">
                  <a:prstDash val="sysDash"/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Connettore 1 150"/>
                <p:cNvCxnSpPr/>
                <p:nvPr/>
              </p:nvCxnSpPr>
              <p:spPr>
                <a:xfrm>
                  <a:off x="5440831" y="6554874"/>
                  <a:ext cx="155536" cy="0"/>
                </a:xfrm>
                <a:prstGeom prst="line">
                  <a:avLst/>
                </a:prstGeom>
                <a:ln w="9525" cmpd="sng"/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52" name="CasellaDiTesto 151"/>
                <p:cNvSpPr txBox="1"/>
                <p:nvPr/>
              </p:nvSpPr>
              <p:spPr>
                <a:xfrm>
                  <a:off x="6424569" y="6446272"/>
                  <a:ext cx="1058294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Elaborazione/Sequenza</a:t>
                  </a:r>
                  <a:endParaRPr lang="it-IT" sz="700" dirty="0"/>
                </a:p>
              </p:txBody>
            </p:sp>
          </p:grpSp>
        </p:grpSp>
        <p:sp>
          <p:nvSpPr>
            <p:cNvPr id="115" name="Disco magnetico 114"/>
            <p:cNvSpPr/>
            <p:nvPr/>
          </p:nvSpPr>
          <p:spPr>
            <a:xfrm>
              <a:off x="3543345" y="3899637"/>
              <a:ext cx="214243" cy="203230"/>
            </a:xfrm>
            <a:prstGeom prst="flowChartMagneticDisk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89171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190</Words>
  <Application>Microsoft Macintosh PowerPoint</Application>
  <PresentationFormat>Personalizzato</PresentationFormat>
  <Paragraphs>40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Martina Oppedisano</dc:creator>
  <cp:lastModifiedBy>Martina Oppedisano</cp:lastModifiedBy>
  <cp:revision>22</cp:revision>
  <dcterms:created xsi:type="dcterms:W3CDTF">2014-04-22T18:16:03Z</dcterms:created>
  <dcterms:modified xsi:type="dcterms:W3CDTF">2014-12-03T00:57:36Z</dcterms:modified>
</cp:coreProperties>
</file>